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4174290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D8262C-04A4-4F85-94C7-A3EACA32F238}" type="datetimeFigureOut">
              <a:rPr lang="en-IN" smtClean="0"/>
              <a:t>29-09-2021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69000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765366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595776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40161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003420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706831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020928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5238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20519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323447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D8262C-04A4-4F85-94C7-A3EACA32F238}" type="datetimeFigureOut">
              <a:rPr lang="en-IN" smtClean="0"/>
              <a:t>29-09-2021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4238783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D8262C-04A4-4F85-94C7-A3EACA32F238}" type="datetimeFigureOut">
              <a:rPr lang="en-IN" smtClean="0"/>
              <a:t>29-09-2021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47965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D8262C-04A4-4F85-94C7-A3EACA32F238}" type="datetimeFigureOut">
              <a:rPr lang="en-IN" smtClean="0"/>
              <a:t>29-09-2021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12156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D8262C-04A4-4F85-94C7-A3EACA32F238}" type="datetimeFigureOut">
              <a:rPr lang="en-IN" smtClean="0"/>
              <a:t>29-09-2021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736805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D8262C-04A4-4F85-94C7-A3EACA32F238}" type="datetimeFigureOut">
              <a:rPr lang="en-IN" smtClean="0"/>
              <a:t>29-09-2021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753837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2D8262C-04A4-4F85-94C7-A3EACA32F238}" type="datetimeFigureOut">
              <a:rPr lang="en-IN" smtClean="0"/>
              <a:t>29-09-2021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3988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2D8262C-04A4-4F85-94C7-A3EACA32F238}" type="datetimeFigureOut">
              <a:rPr lang="en-IN" smtClean="0"/>
              <a:t>29-09-2021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EEF3CBD-726E-454B-97E3-2A12F4E45E68}" type="slidenum">
              <a:rPr lang="en-IN" smtClean="0"/>
              <a:t>‹#›</a:t>
            </a:fld>
            <a:endParaRPr lang="en-IN"/>
          </a:p>
        </p:txBody>
      </p:sp>
    </p:spTree>
    <p:extLst>
      <p:ext uri="{BB962C8B-B14F-4D97-AF65-F5344CB8AC3E}">
        <p14:creationId xmlns:p14="http://schemas.microsoft.com/office/powerpoint/2010/main" val="539807656"/>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8A6-7E00-428D-9B8F-45A5283F0A22}"/>
              </a:ext>
            </a:extLst>
          </p:cNvPr>
          <p:cNvSpPr>
            <a:spLocks noGrp="1"/>
          </p:cNvSpPr>
          <p:nvPr>
            <p:ph type="ctrTitle"/>
          </p:nvPr>
        </p:nvSpPr>
        <p:spPr>
          <a:xfrm>
            <a:off x="810000" y="635147"/>
            <a:ext cx="10572000" cy="2971051"/>
          </a:xfrm>
        </p:spPr>
        <p:txBody>
          <a:bodyPr/>
          <a:lstStyle/>
          <a:p>
            <a:r>
              <a:rPr lang="en-IN" b="1" dirty="0"/>
              <a:t>TOXIC COMMENTS CLASSIFICATION for social media</a:t>
            </a:r>
            <a:br>
              <a:rPr lang="en-IN" b="1" dirty="0"/>
            </a:br>
            <a:r>
              <a:rPr lang="en-IN" b="1" dirty="0"/>
              <a:t>FLASK APP</a:t>
            </a:r>
          </a:p>
        </p:txBody>
      </p:sp>
      <p:sp>
        <p:nvSpPr>
          <p:cNvPr id="3" name="Subtitle 2">
            <a:extLst>
              <a:ext uri="{FF2B5EF4-FFF2-40B4-BE49-F238E27FC236}">
                <a16:creationId xmlns:a16="http://schemas.microsoft.com/office/drawing/2014/main" id="{6D2D45CC-EE08-499C-B4D7-9DFAC05EB477}"/>
              </a:ext>
            </a:extLst>
          </p:cNvPr>
          <p:cNvSpPr>
            <a:spLocks noGrp="1"/>
          </p:cNvSpPr>
          <p:nvPr>
            <p:ph type="subTitle" idx="1"/>
          </p:nvPr>
        </p:nvSpPr>
        <p:spPr>
          <a:xfrm>
            <a:off x="1751012" y="3886199"/>
            <a:ext cx="8676222" cy="2678151"/>
          </a:xfrm>
        </p:spPr>
        <p:txBody>
          <a:bodyPr>
            <a:normAutofit lnSpcReduction="10000"/>
          </a:bodyPr>
          <a:lstStyle/>
          <a:p>
            <a:r>
              <a:rPr lang="en-IN" b="1" u="sng" dirty="0"/>
              <a:t>TEAM DEEP BLUE AI MAHE DUBAI</a:t>
            </a:r>
          </a:p>
          <a:p>
            <a:r>
              <a:rPr lang="en-IN" b="1" u="sng" dirty="0"/>
              <a:t>MEMBERS</a:t>
            </a:r>
          </a:p>
          <a:p>
            <a:r>
              <a:rPr lang="en-IN" b="1" dirty="0"/>
              <a:t>GIRISH KUMAR MARPALLY</a:t>
            </a:r>
          </a:p>
          <a:p>
            <a:r>
              <a:rPr lang="en-IN" b="1" dirty="0"/>
              <a:t>MOHAMED AFSAL MOHAMED</a:t>
            </a:r>
          </a:p>
          <a:p>
            <a:r>
              <a:rPr lang="en-IN" b="1" dirty="0"/>
              <a:t>KAUSHIK KRISHNA MOHAN</a:t>
            </a:r>
          </a:p>
          <a:p>
            <a:r>
              <a:rPr lang="en-IN" b="1" dirty="0"/>
              <a:t>MOHAMMED ABDUL QUADIR</a:t>
            </a:r>
          </a:p>
        </p:txBody>
      </p:sp>
      <p:pic>
        <p:nvPicPr>
          <p:cNvPr id="1026" name="Picture 2" descr="Stop The Toxicity! 9 Tips For Avoiding Bad Behavior Online - Inman">
            <a:extLst>
              <a:ext uri="{FF2B5EF4-FFF2-40B4-BE49-F238E27FC236}">
                <a16:creationId xmlns:a16="http://schemas.microsoft.com/office/drawing/2014/main" id="{36885D3C-2152-4FA7-85A0-74E4669CE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16" y="34290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xicity on social media &amp;amp;ndash; The Manila Times">
            <a:extLst>
              <a:ext uri="{FF2B5EF4-FFF2-40B4-BE49-F238E27FC236}">
                <a16:creationId xmlns:a16="http://schemas.microsoft.com/office/drawing/2014/main" id="{9474F542-CB8E-4361-B60E-DFEB1AD0A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067" y="3248025"/>
            <a:ext cx="25622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with medium confidence">
            <a:extLst>
              <a:ext uri="{FF2B5EF4-FFF2-40B4-BE49-F238E27FC236}">
                <a16:creationId xmlns:a16="http://schemas.microsoft.com/office/drawing/2014/main" id="{2F5F1B7B-4624-4385-BF84-88360EC7F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3160" y="58884"/>
            <a:ext cx="3971925" cy="1152525"/>
          </a:xfrm>
          <a:prstGeom prst="rect">
            <a:avLst/>
          </a:prstGeom>
        </p:spPr>
      </p:pic>
    </p:spTree>
    <p:extLst>
      <p:ext uri="{BB962C8B-B14F-4D97-AF65-F5344CB8AC3E}">
        <p14:creationId xmlns:p14="http://schemas.microsoft.com/office/powerpoint/2010/main" val="21937371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5DF65-B0E6-4DC7-89BB-A1E719A539D6}"/>
              </a:ext>
            </a:extLst>
          </p:cNvPr>
          <p:cNvSpPr txBox="1"/>
          <p:nvPr/>
        </p:nvSpPr>
        <p:spPr>
          <a:xfrm>
            <a:off x="0" y="215853"/>
            <a:ext cx="6094428" cy="3539430"/>
          </a:xfrm>
          <a:prstGeom prst="rect">
            <a:avLst/>
          </a:prstGeom>
          <a:noFill/>
        </p:spPr>
        <p:txBody>
          <a:bodyPr wrap="square">
            <a:spAutoFit/>
          </a:bodyPr>
          <a:lstStyle/>
          <a:p>
            <a:pPr lvl="1"/>
            <a:r>
              <a:rPr lang="en-SG" sz="32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Toxicity??</a:t>
            </a:r>
          </a:p>
          <a:p>
            <a:pPr lvl="1"/>
            <a:endPar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quality of being very harmful or unpleasant in a pervasive or insidious way.</a:t>
            </a:r>
            <a:endPar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endPar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Cyberbullying is a major societal problem that can lead to teen suicides</a:t>
            </a:r>
          </a:p>
        </p:txBody>
      </p:sp>
      <p:pic>
        <p:nvPicPr>
          <p:cNvPr id="2050" name="Picture 2" descr="The Internet Trolls Have Won. Sorry, There&amp;#39;s Not Much You Can Do. - The New  York Times">
            <a:extLst>
              <a:ext uri="{FF2B5EF4-FFF2-40B4-BE49-F238E27FC236}">
                <a16:creationId xmlns:a16="http://schemas.microsoft.com/office/drawing/2014/main" id="{6FFE7567-8D45-4CDF-8A1C-09C5E8AE7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163" y="1284928"/>
            <a:ext cx="3978445" cy="3103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4A5AD8-B7F3-4123-BA70-C1BE97C1F0D2}"/>
              </a:ext>
            </a:extLst>
          </p:cNvPr>
          <p:cNvSpPr txBox="1"/>
          <p:nvPr/>
        </p:nvSpPr>
        <p:spPr>
          <a:xfrm>
            <a:off x="-1572" y="3857573"/>
            <a:ext cx="6096000" cy="1569660"/>
          </a:xfrm>
          <a:prstGeom prst="rect">
            <a:avLst/>
          </a:prstGeom>
          <a:noFill/>
        </p:spPr>
        <p:txBody>
          <a:bodyPr wrap="square">
            <a:spAutoFit/>
          </a:bodyPr>
          <a:lstStyle/>
          <a:p>
            <a:pPr lvl="1"/>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Toxic comment classifier helps to filter out toxic words to make online world a safer and more harmonious place</a:t>
            </a:r>
          </a:p>
        </p:txBody>
      </p:sp>
    </p:spTree>
    <p:extLst>
      <p:ext uri="{BB962C8B-B14F-4D97-AF65-F5344CB8AC3E}">
        <p14:creationId xmlns:p14="http://schemas.microsoft.com/office/powerpoint/2010/main" val="41425766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ep Learning vs. Machine Learning — What&amp;#39;s the Difference? | Flatiron  School">
            <a:extLst>
              <a:ext uri="{FF2B5EF4-FFF2-40B4-BE49-F238E27FC236}">
                <a16:creationId xmlns:a16="http://schemas.microsoft.com/office/drawing/2014/main" id="{13AA0BE4-9660-4F9A-8DEC-5E621C728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01" y="111512"/>
            <a:ext cx="5745906" cy="385739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What is Deep Learning? - Cybiant">
            <a:extLst>
              <a:ext uri="{FF2B5EF4-FFF2-40B4-BE49-F238E27FC236}">
                <a16:creationId xmlns:a16="http://schemas.microsoft.com/office/drawing/2014/main" id="{87B832FC-AC38-4C6F-8BF7-91636931B1B9}"/>
              </a:ext>
            </a:extLst>
          </p:cNvPr>
          <p:cNvSpPr>
            <a:spLocks noChangeAspect="1" noChangeArrowheads="1"/>
          </p:cNvSpPr>
          <p:nvPr/>
        </p:nvSpPr>
        <p:spPr bwMode="auto">
          <a:xfrm>
            <a:off x="5943599" y="3276599"/>
            <a:ext cx="3743093" cy="37430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6" descr="What is Deep Learning? - Cybiant">
            <a:extLst>
              <a:ext uri="{FF2B5EF4-FFF2-40B4-BE49-F238E27FC236}">
                <a16:creationId xmlns:a16="http://schemas.microsoft.com/office/drawing/2014/main" id="{B300431D-B122-4DC4-B1D6-0C2443820CB7}"/>
              </a:ext>
            </a:extLst>
          </p:cNvPr>
          <p:cNvSpPr>
            <a:spLocks noChangeAspect="1" noChangeArrowheads="1"/>
          </p:cNvSpPr>
          <p:nvPr/>
        </p:nvSpPr>
        <p:spPr bwMode="auto">
          <a:xfrm>
            <a:off x="5943600" y="-414454"/>
            <a:ext cx="3995854" cy="39958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9FBE5A29-CE2C-4950-8E4F-74A5E1933977}"/>
              </a:ext>
            </a:extLst>
          </p:cNvPr>
          <p:cNvSpPr txBox="1"/>
          <p:nvPr/>
        </p:nvSpPr>
        <p:spPr>
          <a:xfrm>
            <a:off x="0" y="4157370"/>
            <a:ext cx="11998712" cy="1477328"/>
          </a:xfrm>
          <a:prstGeom prst="rect">
            <a:avLst/>
          </a:prstGeom>
          <a:noFill/>
        </p:spPr>
        <p:txBody>
          <a:bodyPr wrap="square">
            <a:spAutoFit/>
          </a:bodyPr>
          <a:lstStyle/>
          <a:p>
            <a:pPr lvl="1"/>
            <a:r>
              <a:rPr lang="en-GB" sz="1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Natural Language Processing (NLP) uses algorithms to understand and manipulate human language. This technology is one of the most broadly applied areas of machine learning. As AI continues to expand, so will the demand for professionals skilled at building models that analyse speech and language, uncover contextual patterns, and produce insights from text and audio.</a:t>
            </a:r>
            <a:endParaRPr lang="en-IN" sz="1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83005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072AB9-69D6-4244-8711-7C1813B5E040}"/>
              </a:ext>
            </a:extLst>
          </p:cNvPr>
          <p:cNvSpPr txBox="1"/>
          <p:nvPr/>
        </p:nvSpPr>
        <p:spPr>
          <a:xfrm>
            <a:off x="109940" y="296616"/>
            <a:ext cx="2952928" cy="461665"/>
          </a:xfrm>
          <a:prstGeom prst="rect">
            <a:avLst/>
          </a:prstGeom>
          <a:noFill/>
        </p:spPr>
        <p:txBody>
          <a:bodyPr wrap="square">
            <a:spAutoFit/>
          </a:bodyPr>
          <a:lstStyle/>
          <a:p>
            <a:pPr lvl="1"/>
            <a:r>
              <a:rPr lang="en-SG"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APPLICATIONS</a:t>
            </a:r>
          </a:p>
        </p:txBody>
      </p:sp>
      <p:sp>
        <p:nvSpPr>
          <p:cNvPr id="6" name="TextBox 5">
            <a:extLst>
              <a:ext uri="{FF2B5EF4-FFF2-40B4-BE49-F238E27FC236}">
                <a16:creationId xmlns:a16="http://schemas.microsoft.com/office/drawing/2014/main" id="{3C01AF80-FAB8-4AAE-8726-E84C28D1BEE7}"/>
              </a:ext>
            </a:extLst>
          </p:cNvPr>
          <p:cNvSpPr txBox="1"/>
          <p:nvPr/>
        </p:nvSpPr>
        <p:spPr>
          <a:xfrm>
            <a:off x="109940" y="884738"/>
            <a:ext cx="11219699" cy="1569660"/>
          </a:xfrm>
          <a:prstGeom prst="rect">
            <a:avLst/>
          </a:prstGeom>
          <a:noFill/>
        </p:spPr>
        <p:txBody>
          <a:bodyPr wrap="square">
            <a:spAutoFit/>
          </a:bodyPr>
          <a:lstStyle/>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Social media is toxic because it is addictive by design. Also, it is often called toxic because platforms spread disinformation and they encourage their users to engage with these fake news more than with fact checked 'real' news.</a:t>
            </a:r>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4098" name="Picture 2" descr="Toxicity on social media | The Manila Times">
            <a:extLst>
              <a:ext uri="{FF2B5EF4-FFF2-40B4-BE49-F238E27FC236}">
                <a16:creationId xmlns:a16="http://schemas.microsoft.com/office/drawing/2014/main" id="{2223AF5C-3C6B-478C-B656-55738BEA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91" y="3036501"/>
            <a:ext cx="25622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udy: Facebook, Twitter, Instagram at risk for user decline because of  toxic content / Digital Information World">
            <a:extLst>
              <a:ext uri="{FF2B5EF4-FFF2-40B4-BE49-F238E27FC236}">
                <a16:creationId xmlns:a16="http://schemas.microsoft.com/office/drawing/2014/main" id="{993070CD-0E2D-4DFD-BC04-3CA28A9A9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371" y="2580855"/>
            <a:ext cx="5990734" cy="40587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Negative Toxicity of Social Media">
            <a:extLst>
              <a:ext uri="{FF2B5EF4-FFF2-40B4-BE49-F238E27FC236}">
                <a16:creationId xmlns:a16="http://schemas.microsoft.com/office/drawing/2014/main" id="{C80CF926-1081-4167-BEE3-A9AF0832A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725" y="2987020"/>
            <a:ext cx="2745984" cy="183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73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BCC6CC-C2EF-4383-8B4F-A43FD7EA473D}"/>
              </a:ext>
            </a:extLst>
          </p:cNvPr>
          <p:cNvSpPr txBox="1"/>
          <p:nvPr/>
        </p:nvSpPr>
        <p:spPr>
          <a:xfrm>
            <a:off x="0" y="130594"/>
            <a:ext cx="11858920" cy="5262979"/>
          </a:xfrm>
          <a:prstGeom prst="rect">
            <a:avLst/>
          </a:prstGeom>
          <a:noFill/>
        </p:spPr>
        <p:txBody>
          <a:bodyPr wrap="square">
            <a:spAutoFit/>
          </a:bodyPr>
          <a:lstStyle/>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toxic comments classification app could verify if the comments are toxic or not.</a:t>
            </a: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In social media users find many toxic comments and that disturbs their experience on social media, and eventually many even end up discontinuing social media altogether.</a:t>
            </a:r>
          </a:p>
          <a:p>
            <a:pPr lvl="1"/>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Social media need not be a bad thing as it has done many good things and has wide range of applications that benefit the world, connecting people.</a:t>
            </a:r>
          </a:p>
          <a:p>
            <a:pPr lvl="1"/>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comments that are reported by the user as hate, insult, toxic, etc could be verified by the algorithm and take necessary action to remove such comments from social media to make it a friendly and constructive environment.</a:t>
            </a:r>
          </a:p>
        </p:txBody>
      </p:sp>
      <p:pic>
        <p:nvPicPr>
          <p:cNvPr id="5122" name="Picture 2" descr="Ten Tips to Combat Toxic Interactions on Social Media | Probella">
            <a:extLst>
              <a:ext uri="{FF2B5EF4-FFF2-40B4-BE49-F238E27FC236}">
                <a16:creationId xmlns:a16="http://schemas.microsoft.com/office/drawing/2014/main" id="{F1B7460E-8C5C-4715-BC24-19323D946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022628"/>
            <a:ext cx="3030717" cy="170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8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363CA2-8EDB-4DE5-9EC4-E76909C6F03F}"/>
              </a:ext>
            </a:extLst>
          </p:cNvPr>
          <p:cNvSpPr txBox="1"/>
          <p:nvPr/>
        </p:nvSpPr>
        <p:spPr>
          <a:xfrm>
            <a:off x="84841" y="121167"/>
            <a:ext cx="11858920" cy="461665"/>
          </a:xfrm>
          <a:prstGeom prst="rect">
            <a:avLst/>
          </a:prstGeom>
          <a:noFill/>
        </p:spPr>
        <p:txBody>
          <a:bodyPr wrap="square">
            <a:spAutoFit/>
          </a:bodyPr>
          <a:lstStyle/>
          <a:p>
            <a:pPr lvl="1"/>
            <a:r>
              <a:rPr lang="en-IN"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Functioning of the toxic comments classification app</a:t>
            </a:r>
          </a:p>
        </p:txBody>
      </p:sp>
      <p:pic>
        <p:nvPicPr>
          <p:cNvPr id="4" name="Picture 3" descr="Diagram&#10;&#10;Description automatically generated">
            <a:extLst>
              <a:ext uri="{FF2B5EF4-FFF2-40B4-BE49-F238E27FC236}">
                <a16:creationId xmlns:a16="http://schemas.microsoft.com/office/drawing/2014/main" id="{B24C18E2-5334-4240-B638-538E296E0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55" y="980387"/>
            <a:ext cx="11840153" cy="4308830"/>
          </a:xfrm>
          <a:prstGeom prst="rect">
            <a:avLst/>
          </a:prstGeom>
        </p:spPr>
      </p:pic>
    </p:spTree>
    <p:extLst>
      <p:ext uri="{BB962C8B-B14F-4D97-AF65-F5344CB8AC3E}">
        <p14:creationId xmlns:p14="http://schemas.microsoft.com/office/powerpoint/2010/main" val="115703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ADC13-32DC-4CD3-BF6E-896F043D1C98}"/>
              </a:ext>
            </a:extLst>
          </p:cNvPr>
          <p:cNvSpPr txBox="1"/>
          <p:nvPr/>
        </p:nvSpPr>
        <p:spPr>
          <a:xfrm>
            <a:off x="84841" y="148836"/>
            <a:ext cx="11858920" cy="4154984"/>
          </a:xfrm>
          <a:prstGeom prst="rect">
            <a:avLst/>
          </a:prstGeom>
          <a:noFill/>
        </p:spPr>
        <p:txBody>
          <a:bodyPr wrap="square">
            <a:spAutoFit/>
          </a:bodyPr>
          <a:lstStyle/>
          <a:p>
            <a:pPr lvl="1"/>
            <a:r>
              <a:rPr lang="en-GB"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Steps taken to build the app</a:t>
            </a:r>
          </a:p>
          <a:p>
            <a:pPr lvl="1"/>
            <a:endPar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1.Download the dataset.</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2.Pre-process the textual data.</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3.Classify the dataset into train and test sets.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4.Add the neural network layers.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5.Load the trained data and fit the model.</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Test the model.</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6.Save the model and its dependencies.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7.Build a Web application using flask that integrates with the model    </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built.</a:t>
            </a:r>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4" name="Picture 3">
            <a:extLst>
              <a:ext uri="{FF2B5EF4-FFF2-40B4-BE49-F238E27FC236}">
                <a16:creationId xmlns:a16="http://schemas.microsoft.com/office/drawing/2014/main" id="{4D81EA44-0820-4AEB-82DD-4308A8C6B96C}"/>
              </a:ext>
            </a:extLst>
          </p:cNvPr>
          <p:cNvPicPr>
            <a:picLocks noChangeAspect="1"/>
          </p:cNvPicPr>
          <p:nvPr/>
        </p:nvPicPr>
        <p:blipFill>
          <a:blip r:embed="rId2"/>
          <a:stretch>
            <a:fillRect/>
          </a:stretch>
        </p:blipFill>
        <p:spPr>
          <a:xfrm>
            <a:off x="4075217" y="3961119"/>
            <a:ext cx="3878168" cy="2748045"/>
          </a:xfrm>
          <a:prstGeom prst="rect">
            <a:avLst/>
          </a:prstGeom>
        </p:spPr>
      </p:pic>
    </p:spTree>
    <p:extLst>
      <p:ext uri="{BB962C8B-B14F-4D97-AF65-F5344CB8AC3E}">
        <p14:creationId xmlns:p14="http://schemas.microsoft.com/office/powerpoint/2010/main" val="221643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88C2D-B355-41F1-ACA3-8025F1B22B6F}"/>
              </a:ext>
            </a:extLst>
          </p:cNvPr>
          <p:cNvSpPr txBox="1"/>
          <p:nvPr/>
        </p:nvSpPr>
        <p:spPr>
          <a:xfrm>
            <a:off x="-431180" y="276365"/>
            <a:ext cx="2720897" cy="461665"/>
          </a:xfrm>
          <a:prstGeom prst="rect">
            <a:avLst/>
          </a:prstGeom>
          <a:noFill/>
        </p:spPr>
        <p:txBody>
          <a:bodyPr wrap="square">
            <a:spAutoFit/>
          </a:bodyPr>
          <a:lstStyle/>
          <a:p>
            <a:pPr lvl="1" algn="ctr"/>
            <a:r>
              <a:rPr lang="en-IN"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SCREENSHOTS</a:t>
            </a:r>
          </a:p>
        </p:txBody>
      </p:sp>
      <p:sp>
        <p:nvSpPr>
          <p:cNvPr id="4" name="TextBox 3">
            <a:extLst>
              <a:ext uri="{FF2B5EF4-FFF2-40B4-BE49-F238E27FC236}">
                <a16:creationId xmlns:a16="http://schemas.microsoft.com/office/drawing/2014/main" id="{33121227-B8E3-4129-AAEB-F31C7E48A746}"/>
              </a:ext>
            </a:extLst>
          </p:cNvPr>
          <p:cNvSpPr txBox="1"/>
          <p:nvPr/>
        </p:nvSpPr>
        <p:spPr>
          <a:xfrm>
            <a:off x="1891991" y="135116"/>
            <a:ext cx="9653238" cy="830997"/>
          </a:xfrm>
          <a:prstGeom prst="rect">
            <a:avLst/>
          </a:prstGeom>
          <a:noFill/>
        </p:spPr>
        <p:txBody>
          <a:bodyPr wrap="square">
            <a:spAutoFit/>
          </a:bodyPr>
          <a:lstStyle/>
          <a:p>
            <a:pPr lvl="1" algn="ctr"/>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Flask app that outputs probability that a comment falls under various categories of toxicity</a:t>
            </a:r>
          </a:p>
        </p:txBody>
      </p:sp>
      <p:pic>
        <p:nvPicPr>
          <p:cNvPr id="6" name="Picture 5">
            <a:extLst>
              <a:ext uri="{FF2B5EF4-FFF2-40B4-BE49-F238E27FC236}">
                <a16:creationId xmlns:a16="http://schemas.microsoft.com/office/drawing/2014/main" id="{5E6ED5AE-88E7-493C-804A-5598C7118302}"/>
              </a:ext>
            </a:extLst>
          </p:cNvPr>
          <p:cNvPicPr>
            <a:picLocks noChangeAspect="1"/>
          </p:cNvPicPr>
          <p:nvPr/>
        </p:nvPicPr>
        <p:blipFill>
          <a:blip r:embed="rId2"/>
          <a:stretch>
            <a:fillRect/>
          </a:stretch>
        </p:blipFill>
        <p:spPr>
          <a:xfrm>
            <a:off x="81073" y="1345580"/>
            <a:ext cx="5899924" cy="4166839"/>
          </a:xfrm>
          <a:prstGeom prst="rect">
            <a:avLst/>
          </a:prstGeom>
        </p:spPr>
      </p:pic>
      <p:pic>
        <p:nvPicPr>
          <p:cNvPr id="11" name="Picture 10">
            <a:extLst>
              <a:ext uri="{FF2B5EF4-FFF2-40B4-BE49-F238E27FC236}">
                <a16:creationId xmlns:a16="http://schemas.microsoft.com/office/drawing/2014/main" id="{6CA0FA49-F2B9-4A20-9C22-4A76A1E3475C}"/>
              </a:ext>
            </a:extLst>
          </p:cNvPr>
          <p:cNvPicPr>
            <a:picLocks noChangeAspect="1"/>
          </p:cNvPicPr>
          <p:nvPr/>
        </p:nvPicPr>
        <p:blipFill>
          <a:blip r:embed="rId3"/>
          <a:stretch>
            <a:fillRect/>
          </a:stretch>
        </p:blipFill>
        <p:spPr>
          <a:xfrm>
            <a:off x="6096000" y="1310123"/>
            <a:ext cx="5899924" cy="4172559"/>
          </a:xfrm>
          <a:prstGeom prst="rect">
            <a:avLst/>
          </a:prstGeom>
        </p:spPr>
      </p:pic>
    </p:spTree>
    <p:extLst>
      <p:ext uri="{BB962C8B-B14F-4D97-AF65-F5344CB8AC3E}">
        <p14:creationId xmlns:p14="http://schemas.microsoft.com/office/powerpoint/2010/main" val="161933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95423-801E-4A1C-BE60-0459F00ADD00}"/>
              </a:ext>
            </a:extLst>
          </p:cNvPr>
          <p:cNvSpPr txBox="1"/>
          <p:nvPr/>
        </p:nvSpPr>
        <p:spPr>
          <a:xfrm>
            <a:off x="-572276" y="1763194"/>
            <a:ext cx="8742250" cy="830997"/>
          </a:xfrm>
          <a:prstGeom prst="rect">
            <a:avLst/>
          </a:prstGeom>
          <a:noFill/>
        </p:spPr>
        <p:txBody>
          <a:bodyPr wrap="square">
            <a:spAutoFit/>
          </a:bodyPr>
          <a:lstStyle/>
          <a:p>
            <a:pPr lvl="1" algn="ctr"/>
            <a:r>
              <a:rPr lang="en-IN" sz="4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-THANK YOU-</a:t>
            </a:r>
          </a:p>
        </p:txBody>
      </p:sp>
      <p:pic>
        <p:nvPicPr>
          <p:cNvPr id="6146" name="Picture 2" descr="1,000+ Emoji Images &amp;amp; Vectors [HD]">
            <a:extLst>
              <a:ext uri="{FF2B5EF4-FFF2-40B4-BE49-F238E27FC236}">
                <a16:creationId xmlns:a16="http://schemas.microsoft.com/office/drawing/2014/main" id="{6F8B51BB-EECB-4223-BA6F-B3DFC49C3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083" y="2976911"/>
            <a:ext cx="46291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3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ppt/theme/themeOverride2.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196</TotalTime>
  <Words>400</Words>
  <Application>Microsoft Office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Mesh</vt:lpstr>
      <vt:lpstr>TOXIC COMMENTS CLASSIFICATION for social media FLASK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 COMMENTS CLASSIFICATION for social media FLASK APP</dc:title>
  <dc:creator>Girish Kumar; MOHAMED AFSAL MOHAMED RASHEED SIJI</dc:creator>
  <cp:lastModifiedBy>MOHAMED AFSAL MOHAMED RASHEED SIJI</cp:lastModifiedBy>
  <cp:revision>4</cp:revision>
  <dcterms:created xsi:type="dcterms:W3CDTF">2021-09-29T07:23:12Z</dcterms:created>
  <dcterms:modified xsi:type="dcterms:W3CDTF">2021-09-29T14:59:32Z</dcterms:modified>
</cp:coreProperties>
</file>